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7" Type="http://schemas.openxmlformats.org/officeDocument/2006/relationships/image" Target="../media/image53.png"/><Relationship Id="rId18" Type="http://schemas.openxmlformats.org/officeDocument/2006/relationships/image" Target="../media/image54.png"/><Relationship Id="rId19" Type="http://schemas.openxmlformats.org/officeDocument/2006/relationships/image" Target="../media/image55.png"/><Relationship Id="rId20" Type="http://schemas.openxmlformats.org/officeDocument/2006/relationships/image" Target="../media/image56.png"/><Relationship Id="rId21" Type="http://schemas.openxmlformats.org/officeDocument/2006/relationships/image" Target="../media/image5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9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B4D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65018" y="2002850"/>
            <a:ext cx="7118256" cy="7118256"/>
            <a:chOff x="12665018" y="2002850"/>
            <a:chExt cx="7118256" cy="71182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5018" y="2002850"/>
              <a:ext cx="7118256" cy="71182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68151" y="1554887"/>
            <a:ext cx="8068803" cy="8068803"/>
            <a:chOff x="2868151" y="1554887"/>
            <a:chExt cx="8068803" cy="80688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8151" y="1554887"/>
              <a:ext cx="8068803" cy="806880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9365" y="3959489"/>
            <a:ext cx="3251469" cy="15999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19906" y="5228649"/>
            <a:ext cx="4474985" cy="7999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2220" y="6708925"/>
            <a:ext cx="3636105" cy="5714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9872" y="466039"/>
            <a:ext cx="17515842" cy="509578"/>
            <a:chOff x="769872" y="466039"/>
            <a:chExt cx="17515842" cy="5095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9396" y="909716"/>
              <a:ext cx="17506318" cy="65901"/>
              <a:chOff x="779396" y="909716"/>
              <a:chExt cx="17506318" cy="659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9396" y="909716"/>
                <a:ext cx="17506318" cy="6590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354" y="431520"/>
              <a:ext cx="4381561" cy="41422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52053" y="431520"/>
              <a:ext cx="4362508" cy="41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763054" y="1988474"/>
            <a:ext cx="7123354" cy="7123354"/>
            <a:chOff x="-2763054" y="1988474"/>
            <a:chExt cx="7123354" cy="71233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763054" y="1988474"/>
              <a:ext cx="7123354" cy="71233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22917" y="1259741"/>
            <a:ext cx="4055619" cy="10147058"/>
            <a:chOff x="13722917" y="1259741"/>
            <a:chExt cx="4055619" cy="101470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89236" y="1959898"/>
              <a:ext cx="1644149" cy="148567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71144" y="7292373"/>
              <a:ext cx="3634436" cy="104200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42573" y="3325411"/>
              <a:ext cx="3092412" cy="8456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8666500" y="6316158"/>
              <a:ext cx="10147058" cy="34225"/>
              <a:chOff x="8666500" y="6316158"/>
              <a:chExt cx="10147058" cy="3422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666500" y="6316158"/>
                <a:ext cx="10147058" cy="34225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9465645" y="1215117"/>
            <a:ext cx="4046319" cy="10147058"/>
            <a:chOff x="9465645" y="1215117"/>
            <a:chExt cx="4046319" cy="101470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22600" y="1915274"/>
              <a:ext cx="1631768" cy="148567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04573" y="7247744"/>
              <a:ext cx="3173497" cy="50284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75970" y="3280786"/>
              <a:ext cx="2555867" cy="84569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9229" y="6271533"/>
              <a:ext cx="10147058" cy="34225"/>
              <a:chOff x="4409229" y="6271533"/>
              <a:chExt cx="10147058" cy="3422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4409229" y="6271533"/>
                <a:ext cx="10147058" cy="34225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7971" y="1959899"/>
            <a:ext cx="1468344" cy="14856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9877" y="7292373"/>
            <a:ext cx="3149472" cy="10420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1307" y="3325412"/>
            <a:ext cx="1698898" cy="84569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9873" y="1217838"/>
            <a:ext cx="1486744" cy="5028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296068" y="6316158"/>
            <a:ext cx="10147058" cy="34225"/>
            <a:chOff x="-4296068" y="6316158"/>
            <a:chExt cx="10147058" cy="342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4296068" y="6316158"/>
              <a:ext cx="10147058" cy="3422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38345" y="1959898"/>
            <a:ext cx="1626816" cy="14856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91678" y="3325411"/>
            <a:ext cx="3412835" cy="8456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367" y="6316158"/>
            <a:ext cx="10147058" cy="34225"/>
            <a:chOff x="15367" y="6316158"/>
            <a:chExt cx="10147058" cy="342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5367" y="6316158"/>
              <a:ext cx="10147058" cy="34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2683" y="539182"/>
            <a:ext cx="2952777" cy="1469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5142960" cy="10285714"/>
            <a:chOff x="0" y="0"/>
            <a:chExt cx="5142960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142960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3268" y="7140572"/>
            <a:ext cx="8316514" cy="14945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8506" y="5114792"/>
            <a:ext cx="8711361" cy="799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68505" y="2205530"/>
            <a:ext cx="12407686" cy="65901"/>
            <a:chOff x="6068505" y="2205530"/>
            <a:chExt cx="12407686" cy="659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8505" y="2205530"/>
              <a:ext cx="12407686" cy="6590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31286" y="5638416"/>
            <a:ext cx="12274045" cy="11047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3811" y="4266475"/>
            <a:ext cx="12407686" cy="65901"/>
            <a:chOff x="533811" y="4266475"/>
            <a:chExt cx="12407686" cy="659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811" y="4266475"/>
              <a:ext cx="12407686" cy="659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989" y="2600127"/>
            <a:ext cx="5931686" cy="14698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42754" y="0"/>
            <a:ext cx="5142960" cy="10285714"/>
            <a:chOff x="13142754" y="0"/>
            <a:chExt cx="5142960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42754" y="0"/>
              <a:ext cx="5142960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7654" y="0"/>
            <a:ext cx="11548061" cy="10285714"/>
            <a:chOff x="6737654" y="0"/>
            <a:chExt cx="11548061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7654" y="0"/>
              <a:ext cx="11548061" cy="10285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95445" y="5631773"/>
            <a:ext cx="12274016" cy="110473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8602" y="5224738"/>
            <a:ext cx="6290644" cy="34856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0349" y="1652000"/>
            <a:ext cx="12307376" cy="7909905"/>
            <a:chOff x="760349" y="1652000"/>
            <a:chExt cx="12307376" cy="7909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401556" y="-2309905"/>
              <a:ext cx="24619048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349" y="1652000"/>
              <a:ext cx="12307376" cy="79099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5933" y="2089886"/>
            <a:ext cx="3138030" cy="109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1181" y="2971990"/>
            <a:ext cx="11104454" cy="102960"/>
            <a:chOff x="1261181" y="2971990"/>
            <a:chExt cx="11104454" cy="1029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1181" y="2971990"/>
              <a:ext cx="11104454" cy="1029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9396" y="909716"/>
            <a:ext cx="17506318" cy="65901"/>
            <a:chOff x="779396" y="909716"/>
            <a:chExt cx="17506318" cy="659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9396" y="909716"/>
              <a:ext cx="17506318" cy="659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7364" y="6113057"/>
            <a:ext cx="592245" cy="592245"/>
            <a:chOff x="1367364" y="6113057"/>
            <a:chExt cx="592245" cy="59224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67364" y="6113057"/>
              <a:ext cx="592245" cy="592245"/>
              <a:chOff x="1367364" y="6113057"/>
              <a:chExt cx="592245" cy="59224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7364" y="6113057"/>
                <a:ext cx="592245" cy="59224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3271" y="6172147"/>
              <a:ext cx="550686" cy="5028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7364" y="6902243"/>
            <a:ext cx="592245" cy="592245"/>
            <a:chOff x="1367364" y="6902243"/>
            <a:chExt cx="592245" cy="59224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67364" y="6902243"/>
              <a:ext cx="592245" cy="592245"/>
              <a:chOff x="1367364" y="6902243"/>
              <a:chExt cx="592245" cy="59224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67364" y="6902243"/>
                <a:ext cx="592245" cy="59224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3274" y="6961335"/>
              <a:ext cx="537835" cy="5028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7364" y="7691429"/>
            <a:ext cx="592245" cy="592245"/>
            <a:chOff x="1367364" y="7691429"/>
            <a:chExt cx="592245" cy="59224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67364" y="7691429"/>
              <a:ext cx="592245" cy="592245"/>
              <a:chOff x="1367364" y="7691429"/>
              <a:chExt cx="592245" cy="59224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67364" y="7691429"/>
                <a:ext cx="592245" cy="59224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3274" y="7750517"/>
              <a:ext cx="534762" cy="50284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73934" y="6142201"/>
            <a:ext cx="5089891" cy="50284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73934" y="6949487"/>
            <a:ext cx="5031226" cy="50284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38183" y="9189591"/>
            <a:ext cx="2832486" cy="29713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741721" y="2971990"/>
            <a:ext cx="10069437" cy="6344692"/>
            <a:chOff x="7741721" y="2971990"/>
            <a:chExt cx="10069437" cy="63446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46394" y="-45213"/>
              <a:ext cx="20142857" cy="12695238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41721" y="2971990"/>
              <a:ext cx="10069437" cy="634469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44412" y="3033046"/>
            <a:ext cx="2494661" cy="50284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073934" y="7741830"/>
            <a:ext cx="4699908" cy="50284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781810" y="-1724388"/>
            <a:ext cx="12274045" cy="110473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9396" y="909716"/>
            <a:ext cx="17506318" cy="65901"/>
            <a:chOff x="779396" y="909716"/>
            <a:chExt cx="17506318" cy="659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396" y="909716"/>
              <a:ext cx="17506318" cy="659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5830" y="431521"/>
            <a:ext cx="2752277" cy="4142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85714" y="-3638418"/>
            <a:ext cx="2314286" cy="18324455"/>
            <a:chOff x="7985714" y="-3638418"/>
            <a:chExt cx="2314286" cy="183244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7985714" y="-3638418"/>
              <a:ext cx="2314286" cy="183244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3000" y="7937362"/>
            <a:ext cx="5013238" cy="893959"/>
            <a:chOff x="1623000" y="7937362"/>
            <a:chExt cx="5013238" cy="8939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5423" y="7889785"/>
              <a:ext cx="3497166" cy="57092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0629" y="8478315"/>
              <a:ext cx="4371828" cy="3657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6238" y="1587419"/>
            <a:ext cx="5013238" cy="893959"/>
            <a:chOff x="6636238" y="1587419"/>
            <a:chExt cx="5013238" cy="8939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8661" y="1539842"/>
              <a:ext cx="3497166" cy="57092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3868" y="2128372"/>
              <a:ext cx="4371828" cy="3657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49524" y="7937362"/>
            <a:ext cx="5013238" cy="893959"/>
            <a:chOff x="11649524" y="7937362"/>
            <a:chExt cx="5013238" cy="8939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01947" y="7889785"/>
              <a:ext cx="3641799" cy="57092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57144" y="8478315"/>
              <a:ext cx="3961934" cy="365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16974" y="1587419"/>
            <a:ext cx="3425290" cy="6171429"/>
            <a:chOff x="2416974" y="1587419"/>
            <a:chExt cx="3425290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6974" y="1587419"/>
              <a:ext cx="3425290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28025" y="2811860"/>
            <a:ext cx="3429663" cy="6171429"/>
            <a:chOff x="7428025" y="2811860"/>
            <a:chExt cx="3429663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28025" y="2811860"/>
              <a:ext cx="3429663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00648" y="1587419"/>
            <a:ext cx="3510989" cy="6171429"/>
            <a:chOff x="12400648" y="1587419"/>
            <a:chExt cx="3510989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00648" y="1587419"/>
              <a:ext cx="351098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409304"/>
            <a:ext cx="18285714" cy="5164021"/>
            <a:chOff x="0" y="-409304"/>
            <a:chExt cx="18285714" cy="51640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09304"/>
              <a:ext cx="18285714" cy="51640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9396" y="909716"/>
            <a:ext cx="17506318" cy="65901"/>
            <a:chOff x="779396" y="909716"/>
            <a:chExt cx="17506318" cy="659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396" y="909716"/>
              <a:ext cx="17506318" cy="659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5830" y="431520"/>
            <a:ext cx="1477396" cy="4142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445" y="5100953"/>
            <a:ext cx="7557752" cy="46624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4637" y="2362235"/>
            <a:ext cx="1468344" cy="14856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2469" y="3433919"/>
            <a:ext cx="2587364" cy="10285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2730" y="1824356"/>
            <a:ext cx="2634448" cy="41141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77054" y="4956575"/>
            <a:ext cx="7554937" cy="466247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09527" y="2343187"/>
            <a:ext cx="1626815" cy="14856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97335" y="3414872"/>
            <a:ext cx="2587363" cy="10285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27620" y="1805308"/>
            <a:ext cx="2634448" cy="4114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64101" y="6915057"/>
            <a:ext cx="10147058" cy="34225"/>
            <a:chOff x="3864101" y="6915057"/>
            <a:chExt cx="10147058" cy="342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3864101" y="6915057"/>
              <a:ext cx="10147058" cy="342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38564" y="5775336"/>
            <a:ext cx="12274045" cy="110473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751" y="-1184068"/>
            <a:ext cx="18285714" cy="5164021"/>
            <a:chOff x="28751" y="-1184068"/>
            <a:chExt cx="18285714" cy="51640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51" y="-1184068"/>
              <a:ext cx="18285714" cy="51640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9396" y="909716"/>
            <a:ext cx="17506318" cy="65901"/>
            <a:chOff x="779396" y="909716"/>
            <a:chExt cx="17506318" cy="659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396" y="909716"/>
              <a:ext cx="17506318" cy="659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5830" y="431520"/>
            <a:ext cx="1477396" cy="4142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3407" y="4840389"/>
            <a:ext cx="6573555" cy="42099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4641" y="1778772"/>
            <a:ext cx="1631768" cy="14856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2469" y="2850457"/>
            <a:ext cx="2977068" cy="10285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2730" y="1240894"/>
            <a:ext cx="2634448" cy="41141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12646" y="4010032"/>
            <a:ext cx="7316154" cy="640669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09527" y="1759725"/>
            <a:ext cx="1644148" cy="1485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58097" y="2860162"/>
            <a:ext cx="2977068" cy="10285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27620" y="1221846"/>
            <a:ext cx="2634448" cy="4114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64101" y="6331595"/>
            <a:ext cx="10147058" cy="34225"/>
            <a:chOff x="3864101" y="6331595"/>
            <a:chExt cx="10147058" cy="342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3864101" y="6331595"/>
              <a:ext cx="10147058" cy="34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C7C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65018" y="2002850"/>
            <a:ext cx="7118256" cy="7118256"/>
            <a:chOff x="12665018" y="2002850"/>
            <a:chExt cx="7118256" cy="71182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5018" y="2002850"/>
              <a:ext cx="7118256" cy="71182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57710" y="2002850"/>
            <a:ext cx="7118256" cy="7118256"/>
            <a:chOff x="2657710" y="2002850"/>
            <a:chExt cx="7118256" cy="71182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7710" y="2002850"/>
              <a:ext cx="7118256" cy="71182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7937" y="4816058"/>
            <a:ext cx="4630993" cy="15999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51493" y="6385582"/>
            <a:ext cx="3022374" cy="4624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791805" y="2002850"/>
            <a:ext cx="7123354" cy="7123354"/>
            <a:chOff x="-2791805" y="2002850"/>
            <a:chExt cx="7123354" cy="71233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791805" y="2002850"/>
              <a:ext cx="7123354" cy="71233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9872" y="466039"/>
            <a:ext cx="17515842" cy="509578"/>
            <a:chOff x="769872" y="466039"/>
            <a:chExt cx="17515842" cy="50957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79396" y="909716"/>
              <a:ext cx="17506318" cy="65901"/>
              <a:chOff x="779396" y="909716"/>
              <a:chExt cx="17506318" cy="6590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9396" y="909716"/>
                <a:ext cx="17506318" cy="65901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354" y="431520"/>
              <a:ext cx="4381561" cy="41422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52053" y="431520"/>
              <a:ext cx="4362508" cy="414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2021-06-29T09:54:37Z</dcterms:created>
  <dcterms:modified xsi:type="dcterms:W3CDTF">2021-06-29T09:54:37Z</dcterms:modified>
</cp:coreProperties>
</file>